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0" r:id="rId9"/>
    <p:sldId id="265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6B3C5F-CB45-487D-8EC9-9E2C62A72192}" type="datetimeFigureOut">
              <a:rPr lang="hu-HU" smtClean="0"/>
              <a:t>2014.10.12.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1660A2-8C52-44E2-953B-0B5A1656EF4C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Határtalanul pályázat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Felvidéki tanulmányi kirándulás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5496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harmadik napon 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20020"/>
            <a:ext cx="5384800" cy="4035597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/>
              <a:t>A kassai kirándulás a Közlekedési Múzeum meglátogatásával kezdődött. Ez kapcsolódik a 7. osztályos technika gépészeti tananyagába. </a:t>
            </a:r>
          </a:p>
        </p:txBody>
      </p:sp>
    </p:spTree>
    <p:extLst>
      <p:ext uri="{BB962C8B-B14F-4D97-AF65-F5344CB8AC3E}">
        <p14:creationId xmlns:p14="http://schemas.microsoft.com/office/powerpoint/2010/main" val="1123262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harmadik napon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Utána a Rodostói-házban felelevenítették a II. Rákóczi Ferencről és szabadságharcról tanultakat, és tisztelettel adóztak Mikes Kelemen emléke előtt.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legnagyobb élmény a kassai dóm és a kripta megtekintése volt, ahol megkoszorúzták II. Rákóczi Ferenc síremlékét és elénekelték a Himnuszt. </a:t>
            </a:r>
            <a:endParaRPr lang="hu-HU" dirty="0" smtClean="0"/>
          </a:p>
          <a:p>
            <a:r>
              <a:rPr lang="hu-HU" dirty="0" smtClean="0"/>
              <a:t>Rövid </a:t>
            </a:r>
            <a:r>
              <a:rPr lang="hu-HU" dirty="0"/>
              <a:t>belvárosi séta után indultak haza Siófokra.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18" y="1920875"/>
            <a:ext cx="3324564" cy="4433888"/>
          </a:xfrm>
        </p:spPr>
      </p:pic>
    </p:spTree>
    <p:extLst>
      <p:ext uri="{BB962C8B-B14F-4D97-AF65-F5344CB8AC3E}">
        <p14:creationId xmlns:p14="http://schemas.microsoft.com/office/powerpoint/2010/main" val="2735521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„Határtalanul”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„Határtalanul” pályázattal elnyert tanulmányi kirándulás felejthetetlen élményt jelentett a 7. </a:t>
            </a:r>
            <a:r>
              <a:rPr lang="hu-HU"/>
              <a:t>osztályos tanulóknak.</a:t>
            </a:r>
          </a:p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804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„Határtalanul”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2014. szeptember 23-25-ig a Siófoki Vak Bottyán János Általános Iskola és AMI 7. évfolyamos tanulói közül negyvenen a „Határtalanul” pályázat keretében felvidéki kiránduláson vettek részt. Cél a Szepesség, a bányavárosok és a magyarlakta területek megismerése volt.</a:t>
            </a:r>
          </a:p>
          <a:p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10" y="1481071"/>
            <a:ext cx="5916755" cy="4437566"/>
          </a:xfrm>
        </p:spPr>
      </p:pic>
    </p:spTree>
    <p:extLst>
      <p:ext uri="{BB962C8B-B14F-4D97-AF65-F5344CB8AC3E}">
        <p14:creationId xmlns:p14="http://schemas.microsoft.com/office/powerpoint/2010/main" val="3503823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első napon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0" y="1738648"/>
            <a:ext cx="5933926" cy="4450445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Az első napon a bányavárosokat látogatták meg. Selmecbánya, Körmöcbánya és Besztercebánya az arany és ezüst kitermeléséről volt híres a középkori Magyarországon. </a:t>
            </a:r>
          </a:p>
        </p:txBody>
      </p:sp>
    </p:spTree>
    <p:extLst>
      <p:ext uri="{BB962C8B-B14F-4D97-AF65-F5344CB8AC3E}">
        <p14:creationId xmlns:p14="http://schemas.microsoft.com/office/powerpoint/2010/main" val="1437121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első napon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múzeumok és a pénzverde ennek emlékét őrzik. 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21" y="1920875"/>
            <a:ext cx="3326357" cy="4433888"/>
          </a:xfr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4" y="2923505"/>
            <a:ext cx="4546240" cy="340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81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első napon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A történelmi Magyarország ezen városaiban lévő templomokat és várakat is meglátogatták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45" y="3100202"/>
            <a:ext cx="4690601" cy="3517951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70" y="289352"/>
            <a:ext cx="4746601" cy="63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2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második nap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második nap is bővelkedett programokban. A poprádi séta után a vadregényes Magas-Tátra következett, ahol egy rövid túrán ismerkedtek meg a természeti szépségekkel. Lenyűgöző volt megtekinteni Közép-Európa legnagyobb épségben maradt várát, </a:t>
            </a:r>
            <a:r>
              <a:rPr lang="hu-HU" dirty="0" err="1"/>
              <a:t>Szepesváralját</a:t>
            </a:r>
            <a:r>
              <a:rPr lang="hu-HU" dirty="0"/>
              <a:t>.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432415"/>
            <a:ext cx="4430333" cy="5907111"/>
          </a:xfrm>
        </p:spPr>
      </p:pic>
    </p:spTree>
    <p:extLst>
      <p:ext uri="{BB962C8B-B14F-4D97-AF65-F5344CB8AC3E}">
        <p14:creationId xmlns:p14="http://schemas.microsoft.com/office/powerpoint/2010/main" val="20029172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második nap 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18519"/>
            <a:ext cx="5384800" cy="403860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/>
              <a:t>Ezután Lőcsén a Szent Jakab –templomot és a városházát látogatták meg, ezáltal az irodalom, a rajz és a történelem órákon tanultakat élményszerűen idézhették fel. Este a szálláson hangulatos táncházi foglalkozáson vettek részt, ahol a </a:t>
            </a:r>
            <a:r>
              <a:rPr lang="hu-HU" dirty="0" err="1"/>
              <a:t>Gömör</a:t>
            </a:r>
            <a:r>
              <a:rPr lang="hu-HU" dirty="0"/>
              <a:t> táncegyüttes egyik tagja csárdást tanított a csoportnak.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650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harmadik napon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60927" y="1246890"/>
            <a:ext cx="5181600" cy="4351338"/>
          </a:xfrm>
        </p:spPr>
        <p:txBody>
          <a:bodyPr>
            <a:normAutofit/>
          </a:bodyPr>
          <a:lstStyle/>
          <a:p>
            <a:r>
              <a:rPr lang="hu-HU" dirty="0"/>
              <a:t>A harmadik napon a rimaszombati séta során lerótták tiszteletüket Tompa Mihály és Petőfi Sándor emléke előtt. 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24" y="2843207"/>
            <a:ext cx="5010680" cy="3758010"/>
          </a:xfr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46" y="746974"/>
            <a:ext cx="4380427" cy="58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63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harmadik napon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Ellátogattak </a:t>
            </a:r>
            <a:r>
              <a:rPr lang="hu-HU" dirty="0"/>
              <a:t>a város egyik magyar nyelvű általános iskolájába, ahol 7. osztályos tanulókkal és tanáraikkal ismerkedtek meg. 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75" y="1725769"/>
            <a:ext cx="5752547" cy="4314410"/>
          </a:xfrm>
        </p:spPr>
      </p:pic>
    </p:spTree>
    <p:extLst>
      <p:ext uri="{BB962C8B-B14F-4D97-AF65-F5344CB8AC3E}">
        <p14:creationId xmlns:p14="http://schemas.microsoft.com/office/powerpoint/2010/main" val="644816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</TotalTime>
  <Words>336</Words>
  <Application>Microsoft Office PowerPoint</Application>
  <PresentationFormat>Egyéni</PresentationFormat>
  <Paragraphs>26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Áramlás</vt:lpstr>
      <vt:lpstr>Határtalanul pályázat </vt:lpstr>
      <vt:lpstr>„Határtalanul” </vt:lpstr>
      <vt:lpstr>Az első napon </vt:lpstr>
      <vt:lpstr>Az első napon </vt:lpstr>
      <vt:lpstr>Az első napon </vt:lpstr>
      <vt:lpstr>A második nap </vt:lpstr>
      <vt:lpstr>A második nap </vt:lpstr>
      <vt:lpstr>A harmadik napon </vt:lpstr>
      <vt:lpstr>A harmadik napon </vt:lpstr>
      <vt:lpstr>A harmadik napon </vt:lpstr>
      <vt:lpstr>A harmadik napon </vt:lpstr>
      <vt:lpstr>„Határtalanul”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Határtalanul pályázat</dc:title>
  <dc:creator>iskola</dc:creator>
  <cp:lastModifiedBy>edina</cp:lastModifiedBy>
  <cp:revision>16</cp:revision>
  <dcterms:created xsi:type="dcterms:W3CDTF">2014-10-10T07:29:45Z</dcterms:created>
  <dcterms:modified xsi:type="dcterms:W3CDTF">2014-10-12T18:08:57Z</dcterms:modified>
</cp:coreProperties>
</file>